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77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8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7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0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30216" r="30576" b="27577"/>
          <a:stretch/>
        </p:blipFill>
        <p:spPr>
          <a:xfrm>
            <a:off x="-285751" y="0"/>
            <a:ext cx="94297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Saturated Absorption Spectroscopy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Wong</a:t>
            </a:r>
          </a:p>
          <a:p>
            <a:r>
              <a:rPr lang="en-US" dirty="0" smtClean="0"/>
              <a:t>Adam Reyes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Saturated Absorption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10128"/>
          <a:stretch/>
        </p:blipFill>
        <p:spPr>
          <a:xfrm>
            <a:off x="2997200" y="1769833"/>
            <a:ext cx="3490154" cy="20784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7473" b="33769"/>
          <a:stretch/>
        </p:blipFill>
        <p:spPr>
          <a:xfrm>
            <a:off x="0" y="4228350"/>
            <a:ext cx="9144000" cy="19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Cross-Over Peaks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t="-1" r="7571" b="35330"/>
          <a:stretch/>
        </p:blipFill>
        <p:spPr>
          <a:xfrm>
            <a:off x="2734235" y="1839259"/>
            <a:ext cx="3675529" cy="2926976"/>
          </a:xfrm>
        </p:spPr>
      </p:pic>
      <p:pic>
        <p:nvPicPr>
          <p:cNvPr id="5" name="Picture 4" descr="CodeCogsEqn (3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85" y="5277202"/>
            <a:ext cx="1785031" cy="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9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Apparatus</a:t>
            </a:r>
            <a:endParaRPr lang="en-US" dirty="0"/>
          </a:p>
        </p:txBody>
      </p:sp>
      <p:pic>
        <p:nvPicPr>
          <p:cNvPr id="4" name="Content Placeholder 3" descr="ful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" b="2134"/>
          <a:stretch/>
        </p:blipFill>
        <p:spPr>
          <a:xfrm>
            <a:off x="1761536" y="1195879"/>
            <a:ext cx="5620929" cy="5153537"/>
          </a:xfrm>
        </p:spPr>
      </p:pic>
    </p:spTree>
    <p:extLst>
      <p:ext uri="{BB962C8B-B14F-4D97-AF65-F5344CB8AC3E}">
        <p14:creationId xmlns:p14="http://schemas.microsoft.com/office/powerpoint/2010/main" val="258444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3-1-0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r="1344" b="1479"/>
          <a:stretch/>
        </p:blipFill>
        <p:spPr>
          <a:xfrm>
            <a:off x="262968" y="1417638"/>
            <a:ext cx="5086538" cy="3408362"/>
          </a:xfrm>
        </p:spPr>
      </p:pic>
      <p:pic>
        <p:nvPicPr>
          <p:cNvPr id="5" name="Picture 4" descr="4-2-0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t="9724"/>
          <a:stretch/>
        </p:blipFill>
        <p:spPr>
          <a:xfrm>
            <a:off x="4817032" y="1340973"/>
            <a:ext cx="4595909" cy="35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Hyperfine Structure</a:t>
            </a:r>
            <a:endParaRPr lang="en-US" dirty="0"/>
          </a:p>
        </p:txBody>
      </p:sp>
      <p:pic>
        <p:nvPicPr>
          <p:cNvPr id="4" name="Content Placeholder 3" descr="detune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" r="5701" b="931"/>
          <a:stretch/>
        </p:blipFill>
        <p:spPr>
          <a:xfrm>
            <a:off x="0" y="1778666"/>
            <a:ext cx="4818627" cy="3330550"/>
          </a:xfrm>
        </p:spPr>
      </p:pic>
      <p:pic>
        <p:nvPicPr>
          <p:cNvPr id="5" name="Picture 4" descr="detun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/>
          <a:stretch/>
        </p:blipFill>
        <p:spPr>
          <a:xfrm>
            <a:off x="4347881" y="1703937"/>
            <a:ext cx="4538049" cy="34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10128"/>
          <a:stretch>
            <a:fillRect/>
          </a:stretch>
        </p:blipFill>
        <p:spPr>
          <a:xfrm>
            <a:off x="1637548" y="1492348"/>
            <a:ext cx="5892799" cy="3240813"/>
          </a:xfrm>
        </p:spPr>
      </p:pic>
      <p:sp>
        <p:nvSpPr>
          <p:cNvPr id="6" name="TextBox 5"/>
          <p:cNvSpPr txBox="1"/>
          <p:nvPr/>
        </p:nvSpPr>
        <p:spPr>
          <a:xfrm>
            <a:off x="1494117" y="5393765"/>
            <a:ext cx="676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Rubidium Energy Levels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5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Spectrum</a:t>
            </a:r>
            <a:endParaRPr lang="en-US" dirty="0"/>
          </a:p>
        </p:txBody>
      </p:sp>
      <p:pic>
        <p:nvPicPr>
          <p:cNvPr id="6" name="Content Placeholder 5" descr="broaden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7" b="1382"/>
          <a:stretch/>
        </p:blipFill>
        <p:spPr>
          <a:xfrm>
            <a:off x="1069781" y="1183607"/>
            <a:ext cx="7013388" cy="5360632"/>
          </a:xfrm>
        </p:spPr>
      </p:pic>
    </p:spTree>
    <p:extLst>
      <p:ext uri="{BB962C8B-B14F-4D97-AF65-F5344CB8AC3E}">
        <p14:creationId xmlns:p14="http://schemas.microsoft.com/office/powerpoint/2010/main" val="383088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Broadening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351" b="3351"/>
          <a:stretch>
            <a:fillRect/>
          </a:stretch>
        </p:blipFill>
        <p:spPr>
          <a:xfrm>
            <a:off x="2115651" y="1600201"/>
            <a:ext cx="4805962" cy="2643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99" y="4912876"/>
            <a:ext cx="3211703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the Absorption Spectrum of Rubidium</a:t>
            </a:r>
            <a:endParaRPr lang="en-US" dirty="0"/>
          </a:p>
        </p:txBody>
      </p:sp>
      <p:pic>
        <p:nvPicPr>
          <p:cNvPr id="4" name="Content Placeholder 3" descr="db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 b="1147"/>
          <a:stretch/>
        </p:blipFill>
        <p:spPr>
          <a:xfrm rot="5400000">
            <a:off x="2460457" y="702236"/>
            <a:ext cx="4223086" cy="6275294"/>
          </a:xfrm>
        </p:spPr>
      </p:pic>
    </p:spTree>
    <p:extLst>
      <p:ext uri="{BB962C8B-B14F-4D97-AF65-F5344CB8AC3E}">
        <p14:creationId xmlns:p14="http://schemas.microsoft.com/office/powerpoint/2010/main" val="367121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Spectrum</a:t>
            </a:r>
            <a:endParaRPr lang="en-US" dirty="0"/>
          </a:p>
        </p:txBody>
      </p:sp>
      <p:pic>
        <p:nvPicPr>
          <p:cNvPr id="4" name="Content Placeholder 3" descr="absorb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2" b="1479"/>
          <a:stretch/>
        </p:blipFill>
        <p:spPr>
          <a:xfrm>
            <a:off x="1171339" y="1236413"/>
            <a:ext cx="6801323" cy="5087409"/>
          </a:xfrm>
        </p:spPr>
      </p:pic>
    </p:spTree>
    <p:extLst>
      <p:ext uri="{BB962C8B-B14F-4D97-AF65-F5344CB8AC3E}">
        <p14:creationId xmlns:p14="http://schemas.microsoft.com/office/powerpoint/2010/main" val="24810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ferom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0450" y="1566284"/>
            <a:ext cx="4771336" cy="5667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Michelson Interferometer</a:t>
            </a:r>
            <a:endParaRPr lang="en-US" dirty="0"/>
          </a:p>
        </p:txBody>
      </p:sp>
      <p:pic>
        <p:nvPicPr>
          <p:cNvPr id="4" name="Content Placeholder 3" descr="CodeCogsEqn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1" t="-15736" r="-9056" b="-23573"/>
          <a:stretch/>
        </p:blipFill>
        <p:spPr>
          <a:xfrm>
            <a:off x="1198589" y="1329406"/>
            <a:ext cx="2877102" cy="852025"/>
          </a:xfrm>
        </p:spPr>
      </p:pic>
      <p:pic>
        <p:nvPicPr>
          <p:cNvPr id="5" name="Picture 4" descr="CodeCogsEqn (1)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67" y="1417638"/>
            <a:ext cx="1561049" cy="6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4-1-0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1480"/>
          <a:stretch/>
        </p:blipFill>
        <p:spPr>
          <a:xfrm>
            <a:off x="457200" y="1030941"/>
            <a:ext cx="8229600" cy="58270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CodeCogsEqn (2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2" y="1600200"/>
            <a:ext cx="2451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uoresce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6" t="4549"/>
          <a:stretch/>
        </p:blipFill>
        <p:spPr>
          <a:xfrm>
            <a:off x="5005294" y="2061882"/>
            <a:ext cx="4185025" cy="316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Detuning</a:t>
            </a:r>
            <a:endParaRPr lang="en-US" dirty="0"/>
          </a:p>
        </p:txBody>
      </p:sp>
      <p:pic>
        <p:nvPicPr>
          <p:cNvPr id="4" name="Content Placeholder 3" descr="Detuning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t="5734" r="4973" b="931"/>
          <a:stretch/>
        </p:blipFill>
        <p:spPr>
          <a:xfrm>
            <a:off x="89656" y="1895750"/>
            <a:ext cx="5047563" cy="3498009"/>
          </a:xfrm>
        </p:spPr>
      </p:pic>
    </p:spTree>
    <p:extLst>
      <p:ext uri="{BB962C8B-B14F-4D97-AF65-F5344CB8AC3E}">
        <p14:creationId xmlns:p14="http://schemas.microsoft.com/office/powerpoint/2010/main" val="427812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37</Words>
  <Application>Microsoft Macintosh PowerPoint</Application>
  <PresentationFormat>On-screen Show (4:3)</PresentationFormat>
  <Paragraphs>17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Saturated Absorption Spectroscopy</vt:lpstr>
      <vt:lpstr>Introduction</vt:lpstr>
      <vt:lpstr>Absorption Spectrum</vt:lpstr>
      <vt:lpstr>Doppler Broadening</vt:lpstr>
      <vt:lpstr>Measuring the Absorption Spectrum of Rubidium</vt:lpstr>
      <vt:lpstr>Our Spectrum</vt:lpstr>
      <vt:lpstr>Michelson Interferometer</vt:lpstr>
      <vt:lpstr>Results</vt:lpstr>
      <vt:lpstr>Detuning</vt:lpstr>
      <vt:lpstr>Saturated Absorption</vt:lpstr>
      <vt:lpstr>Cross-Over Peaks</vt:lpstr>
      <vt:lpstr>Apparatus</vt:lpstr>
      <vt:lpstr>Results</vt:lpstr>
      <vt:lpstr>Hyperfine Structure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Saturated Absorption Spectroscopy</dc:title>
  <dc:creator>Adam Reyes</dc:creator>
  <cp:lastModifiedBy>Adam Reyes</cp:lastModifiedBy>
  <cp:revision>9</cp:revision>
  <dcterms:created xsi:type="dcterms:W3CDTF">2013-12-03T22:27:48Z</dcterms:created>
  <dcterms:modified xsi:type="dcterms:W3CDTF">2013-12-04T00:30:57Z</dcterms:modified>
</cp:coreProperties>
</file>